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3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636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4d0141791e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4d0141791e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4d0141791e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4d0141791e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51cad81d3b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51cad81d3b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51cad81d3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51cad81d3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51cad81d3b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51cad81d3b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51cad81d3b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51cad81d3b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4d0141791e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4d0141791e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200150" y="1790058"/>
            <a:ext cx="6743700" cy="123444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2850">
                <a:solidFill>
                  <a:srgbClr val="262626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3264408"/>
            <a:ext cx="5101209" cy="929921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76D6-282A-42E3-B279-7AF706D5F6DA}" type="datetimeFigureOut">
              <a:rPr lang="hu-HU" smtClean="0"/>
              <a:t>2020. 03. 10.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 smtClean="0"/>
              <a:t>‹#›</a:t>
            </a:fld>
            <a:endParaRPr lang="hu"/>
          </a:p>
        </p:txBody>
      </p:sp>
    </p:spTree>
    <p:extLst>
      <p:ext uri="{BB962C8B-B14F-4D97-AF65-F5344CB8AC3E}">
        <p14:creationId xmlns:p14="http://schemas.microsoft.com/office/powerpoint/2010/main" val="25615886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76D6-282A-42E3-B279-7AF706D5F6DA}" type="datetimeFigureOut">
              <a:rPr lang="hu-HU" smtClean="0"/>
              <a:t>2020. 03. 10.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 smtClean="0"/>
              <a:t>‹#›</a:t>
            </a:fld>
            <a:endParaRPr lang="hu"/>
          </a:p>
        </p:txBody>
      </p:sp>
    </p:spTree>
    <p:extLst>
      <p:ext uri="{BB962C8B-B14F-4D97-AF65-F5344CB8AC3E}">
        <p14:creationId xmlns:p14="http://schemas.microsoft.com/office/powerpoint/2010/main" val="255158686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702945"/>
            <a:ext cx="973956" cy="3737610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3352" y="702945"/>
            <a:ext cx="4648867" cy="373761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76D6-282A-42E3-B279-7AF706D5F6DA}" type="datetimeFigureOut">
              <a:rPr lang="hu-HU" smtClean="0"/>
              <a:t>2020. 03. 10.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 smtClean="0"/>
              <a:t>‹#›</a:t>
            </a:fld>
            <a:endParaRPr lang="hu"/>
          </a:p>
        </p:txBody>
      </p:sp>
    </p:spTree>
    <p:extLst>
      <p:ext uri="{BB962C8B-B14F-4D97-AF65-F5344CB8AC3E}">
        <p14:creationId xmlns:p14="http://schemas.microsoft.com/office/powerpoint/2010/main" val="2687737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4925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76D6-282A-42E3-B279-7AF706D5F6DA}" type="datetimeFigureOut">
              <a:rPr lang="hu-HU" smtClean="0"/>
              <a:t>2020. 03. 10.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 smtClean="0"/>
              <a:t>‹#›</a:t>
            </a:fld>
            <a:endParaRPr lang="hu"/>
          </a:p>
        </p:txBody>
      </p:sp>
    </p:spTree>
    <p:extLst>
      <p:ext uri="{BB962C8B-B14F-4D97-AF65-F5344CB8AC3E}">
        <p14:creationId xmlns:p14="http://schemas.microsoft.com/office/powerpoint/2010/main" val="135949184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200150" y="1790058"/>
            <a:ext cx="6743700" cy="123444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2850">
                <a:solidFill>
                  <a:srgbClr val="262626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3264349"/>
            <a:ext cx="5101209" cy="94881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76D6-282A-42E3-B279-7AF706D5F6DA}" type="datetimeFigureOut">
              <a:rPr lang="hu-HU" smtClean="0"/>
              <a:t>2020. 03. 10.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 smtClean="0"/>
              <a:t>‹#›</a:t>
            </a:fld>
            <a:endParaRPr lang="hu"/>
          </a:p>
        </p:txBody>
      </p:sp>
    </p:spTree>
    <p:extLst>
      <p:ext uri="{BB962C8B-B14F-4D97-AF65-F5344CB8AC3E}">
        <p14:creationId xmlns:p14="http://schemas.microsoft.com/office/powerpoint/2010/main" val="1822746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6434" y="1978533"/>
            <a:ext cx="3203828" cy="232648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1978533"/>
            <a:ext cx="3202685" cy="232648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76D6-282A-42E3-B279-7AF706D5F6DA}" type="datetimeFigureOut">
              <a:rPr lang="hu-HU" smtClean="0"/>
              <a:t>2020. 03. 10.</a:t>
            </a:fld>
            <a:endParaRPr lang="hu-H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 smtClean="0"/>
              <a:t>‹#›</a:t>
            </a:fld>
            <a:endParaRPr lang="hu"/>
          </a:p>
        </p:txBody>
      </p:sp>
    </p:spTree>
    <p:extLst>
      <p:ext uri="{BB962C8B-B14F-4D97-AF65-F5344CB8AC3E}">
        <p14:creationId xmlns:p14="http://schemas.microsoft.com/office/powerpoint/2010/main" val="181555453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7577" y="1735075"/>
            <a:ext cx="3202686" cy="528065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425" b="0" cap="all" spc="75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7577" y="2357438"/>
            <a:ext cx="3202686" cy="194758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2357438"/>
            <a:ext cx="3190113" cy="194758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1735075"/>
            <a:ext cx="3202686" cy="528065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425" b="0" cap="all" spc="75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76D6-282A-42E3-B279-7AF706D5F6DA}" type="datetimeFigureOut">
              <a:rPr lang="hu-HU" smtClean="0"/>
              <a:t>2020. 03. 10.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 smtClean="0"/>
              <a:t>‹#›</a:t>
            </a:fld>
            <a:endParaRPr lang="h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29240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76D6-282A-42E3-B279-7AF706D5F6DA}" type="datetimeFigureOut">
              <a:rPr lang="hu-HU" smtClean="0"/>
              <a:t>2020. 03. 10.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 smtClean="0"/>
              <a:t>‹#›</a:t>
            </a:fld>
            <a:endParaRPr lang="hu"/>
          </a:p>
        </p:txBody>
      </p:sp>
    </p:spTree>
    <p:extLst>
      <p:ext uri="{BB962C8B-B14F-4D97-AF65-F5344CB8AC3E}">
        <p14:creationId xmlns:p14="http://schemas.microsoft.com/office/powerpoint/2010/main" val="173019182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76D6-282A-42E3-B279-7AF706D5F6DA}" type="datetimeFigureOut">
              <a:rPr lang="hu-HU" smtClean="0"/>
              <a:t>2020. 03. 10.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 smtClean="0"/>
              <a:t>‹#›</a:t>
            </a:fld>
            <a:endParaRPr lang="hu"/>
          </a:p>
        </p:txBody>
      </p:sp>
    </p:spTree>
    <p:extLst>
      <p:ext uri="{BB962C8B-B14F-4D97-AF65-F5344CB8AC3E}">
        <p14:creationId xmlns:p14="http://schemas.microsoft.com/office/powerpoint/2010/main" val="59469822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03504" y="1682871"/>
            <a:ext cx="3364992" cy="856123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1650">
                <a:solidFill>
                  <a:srgbClr val="262626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603504"/>
            <a:ext cx="3611880" cy="3936492"/>
          </a:xfrm>
        </p:spPr>
        <p:txBody>
          <a:bodyPr>
            <a:normAutofit/>
          </a:bodyPr>
          <a:lstStyle>
            <a:lvl1pPr>
              <a:defRPr sz="1425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76" y="2662439"/>
            <a:ext cx="2846070" cy="164552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76D6-282A-42E3-B279-7AF706D5F6DA}" type="datetimeFigureOut">
              <a:rPr lang="hu-HU" smtClean="0"/>
              <a:t>2020. 03. 10.</a:t>
            </a:fld>
            <a:endParaRPr lang="hu-H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03504" y="4677156"/>
            <a:ext cx="3843598" cy="24003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hu-H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 smtClean="0"/>
              <a:t>‹#›</a:t>
            </a:fld>
            <a:endParaRPr lang="hu"/>
          </a:p>
        </p:txBody>
      </p:sp>
    </p:spTree>
    <p:extLst>
      <p:ext uri="{BB962C8B-B14F-4D97-AF65-F5344CB8AC3E}">
        <p14:creationId xmlns:p14="http://schemas.microsoft.com/office/powerpoint/2010/main" val="192802178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06392" y="1682871"/>
            <a:ext cx="3371249" cy="85098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1650">
                <a:solidFill>
                  <a:srgbClr val="262626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0"/>
            <a:ext cx="4576573" cy="51435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24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76" y="2662439"/>
            <a:ext cx="2846070" cy="1645528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B4276D6-282A-42E3-B279-7AF706D5F6DA}" type="datetimeFigureOut">
              <a:rPr lang="hu-HU" smtClean="0"/>
              <a:t>2020. 03. 10.</a:t>
            </a:fld>
            <a:endParaRPr lang="hu-H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03504" y="4677156"/>
            <a:ext cx="3843598" cy="24003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hu-H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 smtClean="0"/>
              <a:t>‹#›</a:t>
            </a:fld>
            <a:endParaRPr lang="hu"/>
          </a:p>
        </p:txBody>
      </p:sp>
    </p:spTree>
    <p:extLst>
      <p:ext uri="{BB962C8B-B14F-4D97-AF65-F5344CB8AC3E}">
        <p14:creationId xmlns:p14="http://schemas.microsoft.com/office/powerpoint/2010/main" val="112109828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73352" y="723519"/>
            <a:ext cx="5797296" cy="89154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3352" y="1978534"/>
            <a:ext cx="5797296" cy="23264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66072" y="4679112"/>
            <a:ext cx="2065310" cy="2429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B4276D6-282A-42E3-B279-7AF706D5F6DA}" type="datetimeFigureOut">
              <a:rPr lang="hu-HU" smtClean="0"/>
              <a:t>2020. 03. 10.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0150" y="4677156"/>
            <a:ext cx="4425892" cy="240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9192" y="4663440"/>
            <a:ext cx="274320" cy="27432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825" spc="0" baseline="0">
                <a:solidFill>
                  <a:srgbClr val="FFFFFF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 smtClean="0"/>
              <a:t>‹#›</a:t>
            </a:fld>
            <a:endParaRPr lang="hu"/>
          </a:p>
        </p:txBody>
      </p:sp>
    </p:spTree>
    <p:extLst>
      <p:ext uri="{BB962C8B-B14F-4D97-AF65-F5344CB8AC3E}">
        <p14:creationId xmlns:p14="http://schemas.microsoft.com/office/powerpoint/2010/main" val="1383585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sldNum="0"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2100" kern="1200" cap="all" spc="15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290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143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68580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8572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984647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113235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013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412081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" sz="3600"/>
              <a:t>Projekt Tevékenységek meghatározása</a:t>
            </a:r>
            <a:endParaRPr sz="3600"/>
          </a:p>
        </p:txBody>
      </p:sp>
      <p:sp>
        <p:nvSpPr>
          <p:cNvPr id="56" name="Google Shape;56;p13"/>
          <p:cNvSpPr txBox="1"/>
          <p:nvPr/>
        </p:nvSpPr>
        <p:spPr>
          <a:xfrm>
            <a:off x="6144125" y="3239687"/>
            <a:ext cx="2591400" cy="1204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/>
              <a:t>Remetehegyi Evelin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/>
              <a:t>Benkó Barnabás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 err="1"/>
              <a:t>Ekart</a:t>
            </a:r>
            <a:r>
              <a:rPr lang="hu-HU" dirty="0"/>
              <a:t> Csaba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/>
              <a:t>Bencze Barna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" dirty="0"/>
              <a:t>Feladatlebontási struktúra - WBS</a:t>
            </a:r>
            <a:endParaRPr dirty="0"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557300"/>
            <a:ext cx="8520600" cy="202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hu" sz="2000" dirty="0"/>
              <a:t>A projekt kisebb, egymásra épülő feladatokra bontása</a:t>
            </a:r>
            <a:endParaRPr sz="20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hu" sz="2000" dirty="0"/>
              <a:t>Időbeosztás</a:t>
            </a:r>
            <a:endParaRPr sz="20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hu" sz="2000" dirty="0"/>
              <a:t>Erőforrás allokáció</a:t>
            </a:r>
            <a:endParaRPr sz="20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hu" sz="2000" dirty="0"/>
              <a:t>Precedencia</a:t>
            </a:r>
            <a:endParaRPr sz="20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hu" sz="2000" dirty="0"/>
              <a:t>A cél egy pontos költség- és ütemterv kialakítása</a:t>
            </a:r>
            <a:endParaRPr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Precedencia</a:t>
            </a:r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311700" y="1442899"/>
            <a:ext cx="8520600" cy="112885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hu" sz="2000" dirty="0"/>
              <a:t>Egymást követő feladatok leírása</a:t>
            </a:r>
            <a:endParaRPr sz="20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hu" sz="2000" dirty="0"/>
              <a:t>Hogyan épülnek egymásra a feladatok</a:t>
            </a:r>
            <a:endParaRPr sz="20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hu" sz="2000" dirty="0"/>
              <a:t>Meg lehet a segítségével találni a kritikus utakat a projektben</a:t>
            </a:r>
            <a:endParaRPr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Gantt diagram</a:t>
            </a:r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311700" y="1469134"/>
            <a:ext cx="8520600" cy="110261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hu" sz="2000" dirty="0"/>
              <a:t>Az egyes feladatok bevitelével a Gantt-diagramon jól látható</a:t>
            </a:r>
            <a:br>
              <a:rPr lang="hu" sz="2000" dirty="0"/>
            </a:br>
            <a:r>
              <a:rPr lang="hu" sz="2000" dirty="0"/>
              <a:t> a feladatok egymást követősége </a:t>
            </a:r>
            <a:endParaRPr sz="20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hu" sz="2000" dirty="0"/>
              <a:t>Nyomon követhetjük a feladatokat</a:t>
            </a:r>
            <a:endParaRPr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Work time</a:t>
            </a:r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>
            <a:off x="311700" y="1445296"/>
            <a:ext cx="8520600" cy="112645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hu" sz="2000" dirty="0"/>
              <a:t>Időbeosztás elkészítése</a:t>
            </a:r>
            <a:endParaRPr sz="20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hu" sz="2000" dirty="0"/>
              <a:t>Időigény felmérése</a:t>
            </a:r>
            <a:endParaRPr sz="20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hu" sz="2000" dirty="0"/>
              <a:t>Effort-&gt;nettó feladatra szánt idő kontra duration (Várakozási idő)</a:t>
            </a:r>
            <a:endParaRPr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Erőforrás allokáció</a:t>
            </a:r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1"/>
          </p:nvPr>
        </p:nvSpPr>
        <p:spPr>
          <a:xfrm>
            <a:off x="311700" y="1487239"/>
            <a:ext cx="8520600" cy="108451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hu" sz="2000" dirty="0"/>
              <a:t>Egyenletes és hatékony erőforrás elosztás</a:t>
            </a:r>
            <a:endParaRPr sz="20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hu" sz="2000" dirty="0"/>
              <a:t>Kritikus út lerövidítése</a:t>
            </a:r>
            <a:endParaRPr sz="20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hu" sz="2000" dirty="0"/>
              <a:t>Összetartozó feladatok egy erőforráshoz osztása</a:t>
            </a:r>
            <a:endParaRPr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Duration</a:t>
            </a:r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body" idx="1"/>
          </p:nvPr>
        </p:nvSpPr>
        <p:spPr>
          <a:xfrm>
            <a:off x="311700" y="1442512"/>
            <a:ext cx="8520600" cy="112923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hu" sz="2000" dirty="0"/>
              <a:t>Effort + várakozási időkből adódik</a:t>
            </a:r>
            <a:endParaRPr sz="20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hu" sz="2000" dirty="0"/>
              <a:t>Tervezés tényleges alapja</a:t>
            </a:r>
            <a:endParaRPr sz="20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hu" sz="2000" dirty="0"/>
              <a:t>Precedenciák figyelembe vétele </a:t>
            </a:r>
            <a:endParaRPr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Kockázatelemzés</a:t>
            </a:r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6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" sz="2000" dirty="0"/>
              <a:t>Esetleges problémák:</a:t>
            </a:r>
            <a:endParaRPr lang="hu-HU" sz="2000" dirty="0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hu" sz="2000" dirty="0"/>
              <a:t>Nyelvválasztó</a:t>
            </a:r>
            <a:endParaRPr lang="hu-HU" sz="20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hu" sz="2000" dirty="0"/>
              <a:t>Architektúra</a:t>
            </a:r>
            <a:endParaRPr sz="20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hu" sz="2000" dirty="0"/>
              <a:t>Online fizetés</a:t>
            </a:r>
            <a:endParaRPr sz="20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hu" sz="2000" dirty="0"/>
              <a:t>Megrendelő nem áll rendelkezésre</a:t>
            </a:r>
            <a:endParaRPr sz="20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hu" sz="2000" dirty="0"/>
              <a:t>Az erős piaci konkurencia kedvezőtlen hatása</a:t>
            </a:r>
            <a:endParaRPr sz="20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</a:pPr>
            <a:r>
              <a:rPr lang="hu" sz="2000" dirty="0">
                <a:solidFill>
                  <a:srgbClr val="666666"/>
                </a:solidFill>
              </a:rPr>
              <a:t>Szervezeti, belső működési problémák lehetősége</a:t>
            </a:r>
            <a:endParaRPr sz="2000" dirty="0">
              <a:solidFill>
                <a:srgbClr val="666666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somag">
  <a:themeElements>
    <a:clrScheme name="Csomag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Csomag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somag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TM10001115[[fn=Csomag]]</Template>
  <TotalTime>13</TotalTime>
  <Words>144</Words>
  <Application>Microsoft Office PowerPoint</Application>
  <PresentationFormat>Diavetítés a képernyőre (16:9 oldalarány)</PresentationFormat>
  <Paragraphs>38</Paragraphs>
  <Slides>8</Slides>
  <Notes>8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Csomag</vt:lpstr>
      <vt:lpstr>Projekt Tevékenységek meghatározása</vt:lpstr>
      <vt:lpstr>Feladatlebontási struktúra - WBS</vt:lpstr>
      <vt:lpstr>Precedencia</vt:lpstr>
      <vt:lpstr>Gantt diagram</vt:lpstr>
      <vt:lpstr>Work time</vt:lpstr>
      <vt:lpstr>Erőforrás allokáció</vt:lpstr>
      <vt:lpstr>Duration</vt:lpstr>
      <vt:lpstr>Kockázatelemzés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Tevékenységek meghatározása</dc:title>
  <dc:creator>Bencze Barna</dc:creator>
  <cp:lastModifiedBy>Barna Bencze</cp:lastModifiedBy>
  <cp:revision>2</cp:revision>
  <dcterms:modified xsi:type="dcterms:W3CDTF">2020-03-10T11:32:15Z</dcterms:modified>
</cp:coreProperties>
</file>